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Сучасна Біохімічна технологія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 smtClean="0"/>
              <a:t>014 Середня освіта (хімія)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6078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2400" y="0"/>
            <a:ext cx="1186180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Біохімічні процеси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відбуваються в довкіллі,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 як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концептуальні поняття про стан та зміни органічного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світу. Цей предмет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 обробкою та аналізом інформації для подальшого прогнозування змін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навколишньому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природному середовищі,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 науково-обґрунтовані рекомендації для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 прийняття рішень щодо зменшення забруднення довкілля.</a:t>
            </a:r>
            <a:endParaRPr lang="uk-UA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>
              <a:spcAft>
                <a:spcPts val="0"/>
              </a:spcAft>
            </a:pPr>
            <a:r>
              <a:rPr lang="uk-UA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курсу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ознайомлення студентів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біохімічної технології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новими досягненнями науки у сфері генетичної інженерії, клітинної інженерії, культурі ізольованих тканин та клітин, виробництві антибіотиків та вакцин, ферментній біотехнології, біотехнологічних процесів у харчовій та переробній промисловості, зв’язку біотехнол</a:t>
            </a:r>
            <a:r>
              <a:rPr lang="uk-UA" sz="3200" dirty="0">
                <a:latin typeface="Times New Roman" panose="02020603050405020304" pitchFamily="18" charset="0"/>
              </a:rPr>
              <a:t>огії з енергетикою та екологією, та клонуванні тварин та людей. </a:t>
            </a:r>
            <a:endParaRPr lang="uk-UA" sz="3200" dirty="0"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1619219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2300" y="259140"/>
            <a:ext cx="112649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uk-UA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Біохімічні технології </a:t>
            </a:r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нова галузь науки і виробництва, що ґрунтується на використанні біологічних процесів і об'єктів для виробництва економічно важливих речовин і створенні високопродуктивних сортів рослин, порід тварин і штамів мікроорганізмів. </a:t>
            </a:r>
            <a:endParaRPr lang="uk-U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99" y="4343401"/>
            <a:ext cx="3349367" cy="227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358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7450" y="0"/>
            <a:ext cx="2781300" cy="164782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82600" y="584200"/>
            <a:ext cx="78105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spcAft>
                <a:spcPts val="0"/>
              </a:spcAft>
            </a:pPr>
            <a:r>
              <a:rPr lang="uk-UA"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 завдання курсу: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</a:rPr>
              <a:t> </a:t>
            </a:r>
            <a:endParaRPr lang="uk-UA" sz="2400" dirty="0">
              <a:latin typeface="Arial Unicode MS"/>
            </a:endParaRPr>
          </a:p>
          <a:p>
            <a:pPr indent="449580" algn="just"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Теоретичні: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сформувати у студентів уявлення про хімічне єдність навколишнього середовища;</a:t>
            </a: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біотехнологію рослин, клонування рослинних організмів, отримання безвірусних рослин, отримання трансгенних рослин, регенерацію рослин з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калусів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біотехнологію мікроорганізмів, генну інженерію, клонування генів, конструювання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рекомбінантних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ДНК, вектори</a:t>
            </a: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можливості клонування тваринних організмів, окремих органів та тканин, виробництво антибіотиків та вакцин, гормонів,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моноклональних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антитіл, вітамінів</a:t>
            </a:r>
          </a:p>
          <a:p>
            <a:pPr indent="449580" algn="just">
              <a:spcAft>
                <a:spcPts val="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449580" algn="just">
              <a:spcAft>
                <a:spcPts val="0"/>
              </a:spcAft>
            </a:pP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464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50" y="5021262"/>
            <a:ext cx="2628900" cy="1743075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51200" y="250041"/>
            <a:ext cx="6096000" cy="63709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Практичні: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розраховувати виробничі можливості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біореакторів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 різними умовами культивування на різноманітних субстратах;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готувати живильні середовища, проводити дезінфекцію робочого місця та стерилізувати живильні середовища для клонування рослин;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клонувати рослини, отримувати стерильні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експланти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та вирощувати з них рослини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вміти розрізняти природні та штучно створені хімічні речовини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вивчити вплив нових матеріалів на природне середовище та можливості їх утилізації</a:t>
            </a: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оволодіти теоретичними основами курсу.</a:t>
            </a:r>
          </a:p>
        </p:txBody>
      </p:sp>
    </p:spTree>
    <p:extLst>
      <p:ext uri="{BB962C8B-B14F-4D97-AF65-F5344CB8AC3E}">
        <p14:creationId xmlns:p14="http://schemas.microsoft.com/office/powerpoint/2010/main" val="1634117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74800" y="-5417"/>
            <a:ext cx="90678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Зміст курсу</a:t>
            </a:r>
          </a:p>
          <a:p>
            <a:pPr>
              <a:spcAft>
                <a:spcPts val="0"/>
              </a:spcAft>
            </a:pPr>
            <a:r>
              <a:rPr lang="uk-UA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</a:t>
            </a:r>
            <a:r>
              <a:rPr lang="uk-UA" sz="4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біохімічної технології</a:t>
            </a:r>
            <a:endParaRPr lang="uk-UA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Мікробна біотехнологія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Генна інженерія та її застосування 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Біотехнологія рослин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uk-U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Біотехнологія тварин</a:t>
            </a:r>
            <a:endParaRPr lang="uk-UA" sz="40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105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8933" y="1796534"/>
            <a:ext cx="936987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800" b="1" dirty="0"/>
              <a:t>Чекаємо Вас на нашому курсі!</a:t>
            </a:r>
          </a:p>
        </p:txBody>
      </p:sp>
    </p:spTree>
    <p:extLst>
      <p:ext uri="{BB962C8B-B14F-4D97-AF65-F5344CB8AC3E}">
        <p14:creationId xmlns:p14="http://schemas.microsoft.com/office/powerpoint/2010/main" val="1856203087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111</TotalTime>
  <Words>228</Words>
  <Application>Microsoft Office PowerPoint</Application>
  <PresentationFormat>Широкоэкранный</PresentationFormat>
  <Paragraphs>32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Arial Unicode MS</vt:lpstr>
      <vt:lpstr>Times New Roman</vt:lpstr>
      <vt:lpstr>Tw Cen MT</vt:lpstr>
      <vt:lpstr>Капля</vt:lpstr>
      <vt:lpstr>Сучасна Біохімічна технологія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Біотехнологія</dc:title>
  <dc:creator>Пользователь Windows</dc:creator>
  <cp:lastModifiedBy>Пользователь Windows</cp:lastModifiedBy>
  <cp:revision>6</cp:revision>
  <dcterms:created xsi:type="dcterms:W3CDTF">2020-08-12T20:27:16Z</dcterms:created>
  <dcterms:modified xsi:type="dcterms:W3CDTF">2020-08-13T13:13:37Z</dcterms:modified>
</cp:coreProperties>
</file>